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1430000" cy="4762500"/>
  <p:notesSz cx="6858000" cy="9144000"/>
  <p:defaultTextStyle>
    <a:defPPr>
      <a:defRPr lang="ja-JP"/>
    </a:defPPr>
    <a:lvl1pPr marL="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1pPr>
    <a:lvl2pPr marL="38862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2pPr>
    <a:lvl3pPr marL="77724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3pPr>
    <a:lvl4pPr marL="116586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4pPr>
    <a:lvl5pPr marL="155448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5pPr>
    <a:lvl6pPr marL="194310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6pPr>
    <a:lvl7pPr marL="233172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7pPr>
    <a:lvl8pPr marL="272034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8pPr>
    <a:lvl9pPr marL="3108960" algn="l" defTabSz="777240" rtl="0" eaLnBrk="1" latinLnBrk="0" hangingPunct="1">
      <a:defRPr kumimoji="1" sz="15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  <a:srgbClr val="AAE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2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8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24EB4-245E-4E3F-B240-71EB902280AF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73050" y="1143000"/>
            <a:ext cx="7404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77D2F-C7C6-42DE-B7A3-661DD595A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2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1pPr>
    <a:lvl2pPr marL="38862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2pPr>
    <a:lvl3pPr marL="77724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3pPr>
    <a:lvl4pPr marL="116586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4pPr>
    <a:lvl5pPr marL="155448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5pPr>
    <a:lvl6pPr marL="194310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6pPr>
    <a:lvl7pPr marL="233172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7pPr>
    <a:lvl8pPr marL="272034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8pPr>
    <a:lvl9pPr marL="3108960" algn="l" defTabSz="777240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73050" y="1143000"/>
            <a:ext cx="74041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77D2F-C7C6-42DE-B7A3-661DD595A81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96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791326"/>
            <a:ext cx="11430000" cy="1971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1430000" cy="2791326"/>
          </a:xfrm>
          <a:prstGeom prst="rect">
            <a:avLst/>
          </a:prstGeom>
          <a:solidFill>
            <a:srgbClr val="AAE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7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253559"/>
            <a:ext cx="9858375" cy="92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267795"/>
            <a:ext cx="9858375" cy="302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4414132"/>
            <a:ext cx="2571750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ECA5-01B2-4AAD-9522-659B677B006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4414132"/>
            <a:ext cx="3857625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4414132"/>
            <a:ext cx="2571750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FB42-D4AC-4034-A9D7-425152117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2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34959" rtl="0" eaLnBrk="1" latinLnBrk="0" hangingPunct="1">
        <a:lnSpc>
          <a:spcPct val="90000"/>
        </a:lnSpc>
        <a:spcBef>
          <a:spcPct val="0"/>
        </a:spcBef>
        <a:buNone/>
        <a:defRPr kumimoji="1" sz="3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740" indent="-158740" algn="l" defTabSz="634959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kumimoji="1"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76220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79369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11117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42865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74613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206361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38109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698577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17480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2pPr>
      <a:lvl3pPr marL="634959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952439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69919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87398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904878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222358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539837" algn="l" defTabSz="634959" rtl="0" eaLnBrk="1" latinLnBrk="0" hangingPunct="1"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1057418" y="166009"/>
            <a:ext cx="6365636" cy="785468"/>
          </a:xfrm>
        </p:spPr>
        <p:txBody>
          <a:bodyPr>
            <a:no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＼がんばる企業を応援する！／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46515" y="723748"/>
            <a:ext cx="8181474" cy="1854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1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5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マル経融資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84844" y="3017916"/>
            <a:ext cx="1713054" cy="438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貸付限度額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915052" y="1236338"/>
            <a:ext cx="3170041" cy="1227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小規模事業者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経営改善資金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- 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619186" y="3017916"/>
            <a:ext cx="1713054" cy="438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返済期間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129429" y="3017916"/>
            <a:ext cx="1713054" cy="438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貸付利率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7808384" y="217716"/>
            <a:ext cx="3425674" cy="7593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7696630" y="258705"/>
            <a:ext cx="835734" cy="785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📞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8346121" y="429485"/>
            <a:ext cx="2989534" cy="539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0545-52-0995</a:t>
            </a:r>
            <a:endParaRPr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346121" y="186724"/>
            <a:ext cx="1611085" cy="393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ご相談・お申込みは、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54207" y="3616921"/>
            <a:ext cx="1741713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280421" y="3616921"/>
            <a:ext cx="998586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904615" y="4114730"/>
            <a:ext cx="1967592" cy="434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運転資金・設備資金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4223309" y="3603416"/>
            <a:ext cx="599998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8322496" y="3038919"/>
            <a:ext cx="2887937" cy="1423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 無担保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 無保証人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 手数料不要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8293468" y="2962468"/>
            <a:ext cx="565651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</a:t>
            </a: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4207344" y="3559874"/>
            <a:ext cx="693016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4828173" y="3530846"/>
            <a:ext cx="563487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6129428" y="4114730"/>
            <a:ext cx="1833391" cy="434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固定・元金均等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6463930" y="3508063"/>
            <a:ext cx="998586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7446984" y="3616921"/>
            <a:ext cx="499293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6210462" y="3616921"/>
            <a:ext cx="1457281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1.12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3688032" y="3520289"/>
            <a:ext cx="697740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運転</a:t>
            </a: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4157427" y="4054807"/>
            <a:ext cx="799680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4821798" y="4025779"/>
            <a:ext cx="563487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3681657" y="4015222"/>
            <a:ext cx="690619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設備</a:t>
            </a: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8287693" y="3462531"/>
            <a:ext cx="565651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</a:t>
            </a:r>
          </a:p>
        </p:txBody>
      </p:sp>
      <p:sp>
        <p:nvSpPr>
          <p:cNvPr id="49" name="タイトル 1"/>
          <p:cNvSpPr txBox="1">
            <a:spLocks/>
          </p:cNvSpPr>
          <p:nvPr/>
        </p:nvSpPr>
        <p:spPr>
          <a:xfrm>
            <a:off x="8293468" y="3948079"/>
            <a:ext cx="565651" cy="601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349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0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27372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65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メイリオ</vt:lpstr>
      <vt:lpstr>Arial</vt:lpstr>
      <vt:lpstr>Calibri</vt:lpstr>
      <vt:lpstr>Calibri Light</vt:lpstr>
      <vt:lpstr>Office テーマ</vt:lpstr>
      <vt:lpstr>＼がんばる企業を応援する！／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＼がんばる企業を応援する！／</dc:title>
  <dc:creator>Yoshihiro</dc:creator>
  <cp:lastModifiedBy>suzukana</cp:lastModifiedBy>
  <cp:revision>17</cp:revision>
  <dcterms:created xsi:type="dcterms:W3CDTF">2022-05-06T05:29:26Z</dcterms:created>
  <dcterms:modified xsi:type="dcterms:W3CDTF">2023-05-11T04:14:29Z</dcterms:modified>
</cp:coreProperties>
</file>